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720" r:id="rId2"/>
  </p:sldMasterIdLst>
  <p:notesMasterIdLst>
    <p:notesMasterId r:id="rId14"/>
  </p:notesMasterIdLst>
  <p:handoutMasterIdLst>
    <p:handoutMasterId r:id="rId15"/>
  </p:handoutMasterIdLst>
  <p:sldIdLst>
    <p:sldId id="288" r:id="rId3"/>
    <p:sldId id="291" r:id="rId4"/>
    <p:sldId id="290" r:id="rId5"/>
    <p:sldId id="289" r:id="rId6"/>
    <p:sldId id="292" r:id="rId7"/>
    <p:sldId id="293" r:id="rId8"/>
    <p:sldId id="294" r:id="rId9"/>
    <p:sldId id="295" r:id="rId10"/>
    <p:sldId id="296" r:id="rId11"/>
    <p:sldId id="297" r:id="rId12"/>
    <p:sldId id="298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496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3" autoAdjust="0"/>
    <p:restoredTop sz="77247" autoAdjust="0"/>
  </p:normalViewPr>
  <p:slideViewPr>
    <p:cSldViewPr>
      <p:cViewPr varScale="1">
        <p:scale>
          <a:sx n="94" d="100"/>
          <a:sy n="94" d="100"/>
        </p:scale>
        <p:origin x="24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67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ב'.כסלו.תש"פ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ב'.כסלו.תש"פ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24600"/>
            <a:ext cx="2133600" cy="365125"/>
          </a:xfrm>
        </p:spPr>
        <p:txBody>
          <a:bodyPr/>
          <a:lstStyle/>
          <a:p>
            <a:r>
              <a:rPr lang="en-US" dirty="0"/>
              <a:t>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6542-D9EF-48CC-BC80-FC1900A669A7}" type="datetime1">
              <a:rPr lang="en-US" smtClean="0"/>
              <a:t>11/30/19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72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FEE3-D9E9-4AB3-8B20-D4EE39595C09}" type="datetime1">
              <a:rPr lang="en-US" smtClean="0"/>
              <a:t>11/30/19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179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761F-557A-4807-80CD-0BD2CB8DEBF4}" type="datetime1">
              <a:rPr lang="en-US" smtClean="0"/>
              <a:t>11/30/19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206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B448-3344-458D-B2D5-1F6C9A624F64}" type="datetime1">
              <a:rPr lang="en-US" smtClean="0"/>
              <a:t>11/30/19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3596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E48E-29E1-4C50-A1E6-811F23A97FB3}" type="datetime1">
              <a:rPr lang="en-US" smtClean="0"/>
              <a:t>11/30/19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377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C0F-2B2B-41CD-8013-10786DEC1461}" type="datetime1">
              <a:rPr lang="en-US" smtClean="0"/>
              <a:t>11/30/19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6327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A382-9CD8-4548-8F8F-7A5CC1B3B114}" type="datetime1">
              <a:rPr lang="en-US" smtClean="0"/>
              <a:t>11/30/19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3156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121F-C50D-4985-8744-3D2413CEF662}" type="datetime1">
              <a:rPr lang="en-US" smtClean="0"/>
              <a:t>11/30/19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7174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038E-4474-40A7-9EC7-E1F16D952348}" type="datetime1">
              <a:rPr lang="en-US" smtClean="0"/>
              <a:t>11/30/19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706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1E7F-4345-49D1-959B-456DEDBD8939}" type="datetime1">
              <a:rPr lang="en-US" smtClean="0"/>
              <a:t>11/30/19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226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C0B7-AB0D-4AF9-9C80-529313F012B2}" type="datetime1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52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C417-AECC-4DE4-923C-9598FC7789CF}" type="datetime1">
              <a:rPr lang="en-US" smtClean="0"/>
              <a:t>11/30/19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337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85EA-53FD-4C02-B228-D6173C771455}" type="datetime1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1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CC226-1649-43B1-904E-445575F6D843}" type="datetime1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DB346-1C98-4D7A-A038-42C7D81BCC74}" type="datetime1">
              <a:rPr lang="en-US" smtClean="0"/>
              <a:t>11/30/19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6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57FA-2192-4D30-85F4-50FCBB8906EA}" type="datetime1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A04D-59DB-4F0E-946B-E60EE2804D19}" type="datetime1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5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5BB7-0D1F-422E-A439-E3D10FFFF50C}" type="datetime1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E77E2-D56A-4D13-B852-5E12B4B66FD9}" type="datetime1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2F35-29BF-4127-A4F3-CE8B20D358F7}" type="datetime1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CCEF1-EE7E-44FC-9507-6A3208406B1E}" type="datetime1">
              <a:rPr lang="en-US" smtClean="0"/>
              <a:t>11/30/19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52600" y="2004787"/>
            <a:ext cx="8750478" cy="1369670"/>
          </a:xfrm>
        </p:spPr>
        <p:txBody>
          <a:bodyPr>
            <a:normAutofit fontScale="90000"/>
          </a:bodyPr>
          <a:lstStyle/>
          <a:p>
            <a:pPr rtl="0"/>
            <a:r>
              <a:rPr lang="en-US" sz="2400" dirty="0">
                <a:solidFill>
                  <a:srgbClr val="002060"/>
                </a:solidFill>
              </a:rPr>
              <a:t>Midterm Presentation</a:t>
            </a:r>
            <a:br>
              <a:rPr lang="en-US" sz="2400" dirty="0">
                <a:solidFill>
                  <a:srgbClr val="002060"/>
                </a:solidFill>
              </a:rPr>
            </a:br>
            <a:br>
              <a:rPr lang="en-US" sz="2400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Color restoration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of underwater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10000"/>
            <a:ext cx="7385228" cy="3194733"/>
          </a:xfrm>
        </p:spPr>
        <p:txBody>
          <a:bodyPr>
            <a:noAutofit/>
          </a:bodyPr>
          <a:lstStyle/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Students:</a:t>
            </a:r>
            <a:r>
              <a:rPr lang="en-US" sz="2400" dirty="0">
                <a:solidFill>
                  <a:srgbClr val="002060"/>
                </a:solidFill>
              </a:rPr>
              <a:t> Ofer Hazut, Amir Saad</a:t>
            </a:r>
          </a:p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Supervisor</a:t>
            </a:r>
            <a:r>
              <a:rPr lang="en-US" sz="2400" dirty="0">
                <a:solidFill>
                  <a:srgbClr val="002060"/>
                </a:solidFill>
              </a:rPr>
              <a:t>: </a:t>
            </a:r>
            <a:r>
              <a:rPr lang="en-US" sz="2400" dirty="0" err="1">
                <a:solidFill>
                  <a:srgbClr val="002060"/>
                </a:solidFill>
              </a:rPr>
              <a:t>Tali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Treibitz</a:t>
            </a:r>
            <a:r>
              <a:rPr lang="en-US" sz="2400" dirty="0">
                <a:solidFill>
                  <a:srgbClr val="002060"/>
                </a:solidFill>
              </a:rPr>
              <a:t> PhD</a:t>
            </a:r>
          </a:p>
          <a:p>
            <a:pPr algn="l" rtl="0"/>
            <a:endParaRPr lang="he-IL" sz="1800" dirty="0"/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Context: Project B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Semester: Spring,  2019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Date:   Dec 2019 </a:t>
            </a:r>
            <a:endParaRPr lang="he-IL" sz="2000" dirty="0">
              <a:solidFill>
                <a:srgbClr val="002060"/>
              </a:solidFill>
              <a:cs typeface="+mj-cs"/>
            </a:endParaRPr>
          </a:p>
          <a:p>
            <a:pPr algn="l" rtl="0"/>
            <a:endParaRPr lang="en-US" sz="1200" dirty="0">
              <a:solidFill>
                <a:srgbClr val="002060"/>
              </a:solidFill>
            </a:endParaRPr>
          </a:p>
          <a:p>
            <a:pPr algn="l" rtl="0"/>
            <a:endParaRPr lang="en-US" sz="2400" dirty="0">
              <a:solidFill>
                <a:srgbClr val="002060"/>
              </a:solidFill>
            </a:endParaRPr>
          </a:p>
          <a:p>
            <a:pPr algn="l" rtl="0"/>
            <a:endParaRPr lang="en-US" sz="2400" dirty="0"/>
          </a:p>
          <a:p>
            <a:pPr algn="l" rtl="0"/>
            <a:endParaRPr lang="he-IL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38"/>
            <a:ext cx="8860441" cy="1631156"/>
          </a:xfrm>
          <a:prstGeom prst="rect">
            <a:avLst/>
          </a:prstGeom>
        </p:spPr>
      </p:pic>
      <p:pic>
        <p:nvPicPr>
          <p:cNvPr id="1025" name="Picture 1" descr="page1image2101727328">
            <a:extLst>
              <a:ext uri="{FF2B5EF4-FFF2-40B4-BE49-F238E27FC236}">
                <a16:creationId xmlns:a16="http://schemas.microsoft.com/office/drawing/2014/main" id="{9A00C9EB-986D-F54D-84E4-D022807D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00200"/>
            <a:ext cx="3632739" cy="484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76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Conclusions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Explain in short what can be learned from your results, future work you think can be done etc.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4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15" y="2286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Only </a:t>
            </a:r>
            <a:r>
              <a:rPr lang="en-US" u="sng" dirty="0">
                <a:solidFill>
                  <a:srgbClr val="002060"/>
                </a:solidFill>
              </a:rPr>
              <a:t>most important references</a:t>
            </a:r>
            <a:r>
              <a:rPr lang="en-US" dirty="0">
                <a:solidFill>
                  <a:srgbClr val="002060"/>
                </a:solidFill>
              </a:rPr>
              <a:t> should be mentioned here, in the following form: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[#] Author name(s), Title, Publisher (conference/Magazine) , Year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Presentation Outline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In this slide you put the general outline of the coming presentation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1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Project Goal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Describe the general goal of the project: what is the problem you face and what you want to achieve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Background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general description of background, e.g. the environment, existing system, solutions etc.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Optional Solutions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Describe in more details existing relevant solution(s) for the problem – general description, algorithms, systems, pro’s Vs. Con’s (quality, cost, complexity…) etc. 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solution: Block Diagram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detailed explanation about the chosen solution – a block diagram </a:t>
            </a:r>
            <a:r>
              <a:rPr lang="en-US" u="sng" dirty="0">
                <a:solidFill>
                  <a:srgbClr val="002060"/>
                </a:solidFill>
              </a:rPr>
              <a:t>is a very good way </a:t>
            </a:r>
            <a:r>
              <a:rPr lang="en-US" dirty="0">
                <a:solidFill>
                  <a:srgbClr val="002060"/>
                </a:solidFill>
              </a:rPr>
              <a:t>to start with, probably followed with a few more slides describing the solution and maybe more diagrams for details if needed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3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solution: details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Explanations of the solution and the block diagram from the previous slide – </a:t>
            </a:r>
          </a:p>
          <a:p>
            <a:pPr marL="0" indent="0">
              <a:buNone/>
            </a:pP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Present your results – the output of your system with comparison to other systems so you can show what you do better than others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Summary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short summary of the work – main points in the implementation , achievements, original contribution etc.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1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42806</TotalTime>
  <Words>296</Words>
  <Application>Microsoft Macintosh PowerPoint</Application>
  <PresentationFormat>On-screen Show (4:3)</PresentationFormat>
  <Paragraphs>47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Office Theme</vt:lpstr>
      <vt:lpstr>Custom Design</vt:lpstr>
      <vt:lpstr>Midterm Presentation  Color restoration of underwater images</vt:lpstr>
      <vt:lpstr>Presentation Outline</vt:lpstr>
      <vt:lpstr>Project Goal</vt:lpstr>
      <vt:lpstr>Background</vt:lpstr>
      <vt:lpstr>Optional Solutions</vt:lpstr>
      <vt:lpstr>Chosen solution: Block Diagram</vt:lpstr>
      <vt:lpstr>Chosen solution: details</vt:lpstr>
      <vt:lpstr>Results</vt:lpstr>
      <vt:lpstr>Summary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פרוייקט פיתוח אלגורית'ם לזיהוי אנשים בתמונות</dc:title>
  <dc:creator>Idan Burstein</dc:creator>
  <cp:lastModifiedBy>Ofer Hazut</cp:lastModifiedBy>
  <cp:revision>596</cp:revision>
  <cp:lastPrinted>2014-09-21T12:04:19Z</cp:lastPrinted>
  <dcterms:created xsi:type="dcterms:W3CDTF">2012-05-28T18:42:10Z</dcterms:created>
  <dcterms:modified xsi:type="dcterms:W3CDTF">2019-11-30T13:29:19Z</dcterms:modified>
</cp:coreProperties>
</file>